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9906000" cx="6858000"/>
  <p:notesSz cx="6858000" cy="9144000"/>
  <p:embeddedFontLst>
    <p:embeddedFont>
      <p:font typeface="Caveat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" roundtripDataSignature="AMtx7miWHQ+YA7mMUKK5mmbkqBrljh82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Caveat-regular.fntdata"/><Relationship Id="rId8" Type="http://schemas.openxmlformats.org/officeDocument/2006/relationships/font" Target="fonts/Cave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subTitle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tuggeranongfc.com.au" TargetMode="External"/><Relationship Id="rId4" Type="http://schemas.openxmlformats.org/officeDocument/2006/relationships/hyperlink" Target="mailto:sponsorship@tuggeranongfc.com.au" TargetMode="External"/><Relationship Id="rId9" Type="http://schemas.openxmlformats.org/officeDocument/2006/relationships/image" Target="../media/image2.jp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tuggeranongfc.com.au" TargetMode="External"/><Relationship Id="rId4" Type="http://schemas.openxmlformats.org/officeDocument/2006/relationships/hyperlink" Target="mailto:sponsorship@tuggeranongfc.com.au" TargetMode="External"/><Relationship Id="rId5" Type="http://schemas.openxmlformats.org/officeDocument/2006/relationships/hyperlink" Target="mailto:sponsorship@tuggeranongfc.com.au" TargetMode="External"/><Relationship Id="rId6" Type="http://schemas.openxmlformats.org/officeDocument/2006/relationships/hyperlink" Target="mailto:sponsorship@tuggeranongfc.com.au" TargetMode="External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0" y="2484146"/>
            <a:ext cx="4452077" cy="797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</a:pPr>
            <a:r>
              <a:rPr b="1" lang="en-US" sz="2400">
                <a:latin typeface="Avenir"/>
                <a:ea typeface="Avenir"/>
                <a:cs typeface="Avenir"/>
                <a:sym typeface="Avenir"/>
              </a:rPr>
              <a:t>Team Sponsorships</a:t>
            </a:r>
            <a:br>
              <a:rPr b="1" lang="en-US" sz="2400">
                <a:latin typeface="Avenir"/>
                <a:ea typeface="Avenir"/>
                <a:cs typeface="Avenir"/>
                <a:sym typeface="Avenir"/>
              </a:rPr>
            </a:br>
            <a:r>
              <a:rPr b="1" lang="en-US" sz="2400">
                <a:latin typeface="Avenir"/>
                <a:ea typeface="Avenir"/>
                <a:cs typeface="Avenir"/>
                <a:sym typeface="Avenir"/>
              </a:rPr>
              <a:t>($850 + GST)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60225" y="3412700"/>
            <a:ext cx="4170900" cy="17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500">
                <a:latin typeface="Avenir"/>
                <a:ea typeface="Avenir"/>
                <a:cs typeface="Avenir"/>
                <a:sym typeface="Avenir"/>
              </a:rPr>
              <a:t>The Tuggeranong Valley Australian Football and Netball Club (TVAFNC) provides the Tuggeranong Community with a great sporting club atmosphere and environment.</a:t>
            </a:r>
            <a:endParaRPr sz="15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500">
                <a:latin typeface="Avenir"/>
                <a:ea typeface="Avenir"/>
                <a:cs typeface="Avenir"/>
                <a:sym typeface="Avenir"/>
              </a:rPr>
              <a:t>Team</a:t>
            </a:r>
            <a:r>
              <a:rPr lang="en-US" sz="1500">
                <a:latin typeface="Avenir"/>
                <a:ea typeface="Avenir"/>
                <a:cs typeface="Avenir"/>
                <a:sym typeface="Avenir"/>
              </a:rPr>
              <a:t> sponsorship, available for teams Junior Football and Netball, gives you exposure to over 800+ players and their families. </a:t>
            </a:r>
            <a:endParaRPr sz="1500"/>
          </a:p>
        </p:txBody>
      </p:sp>
      <p:sp>
        <p:nvSpPr>
          <p:cNvPr id="86" name="Google Shape;86;p1"/>
          <p:cNvSpPr/>
          <p:nvPr/>
        </p:nvSpPr>
        <p:spPr>
          <a:xfrm>
            <a:off x="0" y="2098622"/>
            <a:ext cx="6858000" cy="104931"/>
          </a:xfrm>
          <a:prstGeom prst="rect">
            <a:avLst/>
          </a:prstGeom>
          <a:solidFill>
            <a:srgbClr val="12126C"/>
          </a:solidFill>
          <a:ln cap="flat" cmpd="sng" w="12700">
            <a:solidFill>
              <a:srgbClr val="1212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4686299" y="2203550"/>
            <a:ext cx="2170500" cy="7702500"/>
          </a:xfrm>
          <a:prstGeom prst="rect">
            <a:avLst/>
          </a:prstGeom>
          <a:solidFill>
            <a:srgbClr val="12126C"/>
          </a:solidFill>
          <a:ln cap="flat" cmpd="sng" w="12700">
            <a:solidFill>
              <a:srgbClr val="1212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0" y="9368852"/>
            <a:ext cx="4452079" cy="537148"/>
          </a:xfrm>
          <a:prstGeom prst="rect">
            <a:avLst/>
          </a:prstGeom>
          <a:solidFill>
            <a:srgbClr val="12126C"/>
          </a:solidFill>
          <a:ln cap="flat" cmpd="sng" w="12700">
            <a:solidFill>
              <a:srgbClr val="1212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www.tuggeranongfc.com.au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Email: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sponsorship@tuggeranongfc.com.au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697800" y="2324100"/>
            <a:ext cx="2170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SPONSORSHIPS AVAILABLE NOW!!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856925" y="3489800"/>
            <a:ext cx="1811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Help players keep playing the game they love and in return have exposure to over 800+ players and their families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 rot="-700923">
            <a:off x="4318078" y="5180177"/>
            <a:ext cx="2300961" cy="307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60225" y="5143402"/>
            <a:ext cx="4170900" cy="4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40"/>
              <a:buFont typeface="Arial"/>
              <a:buNone/>
            </a:pPr>
            <a:r>
              <a:rPr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As a </a:t>
            </a:r>
            <a:r>
              <a:rPr lang="en-US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team</a:t>
            </a:r>
            <a:r>
              <a:rPr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sponsor you will receive:</a:t>
            </a:r>
            <a:endParaRPr i="0" sz="16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238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venir"/>
              <a:buChar char="●"/>
            </a:pPr>
            <a:r>
              <a:rPr lang="en-US" sz="15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Listed as a Netball or Junior Football team partner on the TVAFNC website and promoted in the TVAFNC newsletter. </a:t>
            </a:r>
            <a:endParaRPr sz="15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venir"/>
              <a:buChar char="●"/>
            </a:pPr>
            <a:r>
              <a:rPr lang="en-US" sz="15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Signage displayed at the Netball or Junior Football team homes games - to be provide by sponsor. </a:t>
            </a:r>
            <a:endParaRPr sz="15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venir"/>
              <a:buChar char="●"/>
            </a:pPr>
            <a:r>
              <a:rPr lang="en-US" sz="15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Sharing of news feeds on TVAFNC social media platforms. </a:t>
            </a:r>
            <a:endParaRPr sz="15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venir"/>
              <a:buChar char="●"/>
            </a:pPr>
            <a:r>
              <a:rPr lang="en-US" sz="15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Opportunities to market products, services or exclusive offers to the TVAFNC community. </a:t>
            </a:r>
            <a:endParaRPr sz="15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venir"/>
              <a:buChar char="●"/>
            </a:pPr>
            <a:r>
              <a:rPr lang="en-US" sz="15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Ticket to TVAFNC Sponsors and Life Members Day. </a:t>
            </a:r>
            <a:endParaRPr sz="15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venir"/>
              <a:buChar char="●"/>
            </a:pPr>
            <a:r>
              <a:rPr lang="en-US" sz="15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VIP invitation to all </a:t>
            </a:r>
            <a:r>
              <a:rPr lang="en-US" sz="15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official</a:t>
            </a:r>
            <a:r>
              <a:rPr lang="en-US" sz="15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Junior Football or Netball club events and acknowledgement as a Netball or Junior Football Team team Partner.</a:t>
            </a:r>
            <a:endParaRPr sz="15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2100" y="8585150"/>
            <a:ext cx="1124775" cy="112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6175" y="0"/>
            <a:ext cx="5385650" cy="2083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95" name="Google Shape;9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97800" y="8639638"/>
            <a:ext cx="1015800" cy="10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8">
            <a:alphaModFix/>
          </a:blip>
          <a:srcRect b="0" l="0" r="0" t="27150"/>
          <a:stretch/>
        </p:blipFill>
        <p:spPr>
          <a:xfrm>
            <a:off x="4776625" y="6977575"/>
            <a:ext cx="2012850" cy="14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56463" y="4881720"/>
            <a:ext cx="1453165" cy="1900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idx="1" type="subTitle"/>
          </p:nvPr>
        </p:nvSpPr>
        <p:spPr>
          <a:xfrm>
            <a:off x="101439" y="3934376"/>
            <a:ext cx="6535711" cy="3149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Company Name: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ABN: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 sz="8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Contact Person: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Contact Person Mobile: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Contact Person Email: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 sz="8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Website: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Facebook: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Instagram:</a:t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0" y="1259174"/>
            <a:ext cx="6858000" cy="104931"/>
          </a:xfrm>
          <a:prstGeom prst="rect">
            <a:avLst/>
          </a:prstGeom>
          <a:solidFill>
            <a:srgbClr val="12126C"/>
          </a:solidFill>
          <a:ln cap="flat" cmpd="sng" w="12700">
            <a:solidFill>
              <a:srgbClr val="1212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0" y="9108964"/>
            <a:ext cx="6858000" cy="797036"/>
          </a:xfrm>
          <a:prstGeom prst="rect">
            <a:avLst/>
          </a:prstGeom>
          <a:solidFill>
            <a:srgbClr val="12126C"/>
          </a:solidFill>
          <a:ln cap="flat" cmpd="sng" w="12700">
            <a:solidFill>
              <a:srgbClr val="1212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for your support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www.tuggeranongfc.com.au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Email: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sponsorship@tuggeranongfc.com.au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1439" y="7319257"/>
            <a:ext cx="6697766" cy="1802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Bank transfer is the preferred payment method, for other payment options please email </a:t>
            </a:r>
            <a:r>
              <a:rPr b="0" i="0" lang="en-US" sz="1600" u="sng" cap="none" strike="noStrike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5"/>
              </a:rPr>
              <a:t>sponsorship@tuggeranongfc.com.au</a:t>
            </a:r>
            <a:endParaRPr b="0" i="0" sz="16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Tuggeranong Valley Football and Netball Club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BSB: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082 902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Acc. No: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413 086 113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 tax invoice will be issued on payment.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210225" y="161425"/>
            <a:ext cx="5108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TVAFNC </a:t>
            </a:r>
            <a:r>
              <a:rPr b="1" lang="en-US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TEAM</a:t>
            </a:r>
            <a:r>
              <a:rPr b="1" i="0" lang="en-US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SPONSORSHIP FORM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9368" y="6895753"/>
            <a:ext cx="6858000" cy="408057"/>
          </a:xfrm>
          <a:prstGeom prst="rect">
            <a:avLst/>
          </a:prstGeom>
          <a:solidFill>
            <a:srgbClr val="12126C"/>
          </a:solidFill>
          <a:ln cap="flat" cmpd="sng" w="12700">
            <a:solidFill>
              <a:srgbClr val="1212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PAYMENT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101450" y="1411800"/>
            <a:ext cx="66978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487"/>
              <a:buFont typeface="Arial"/>
              <a:buNone/>
            </a:pPr>
            <a:r>
              <a:rPr b="0" i="0" lang="en-US" sz="5433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If you would like to sponsor a</a:t>
            </a:r>
            <a:r>
              <a:rPr lang="en-US" sz="5433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team, p</a:t>
            </a:r>
            <a:r>
              <a:rPr b="0" i="0" lang="en-US" sz="5433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lease complete this form and email it to </a:t>
            </a:r>
            <a:r>
              <a:rPr b="0" i="0" lang="en-US" sz="5433" u="sng" cap="none" strike="noStrike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6"/>
              </a:rPr>
              <a:t>sponsorship@tuggeranongfc.com.au</a:t>
            </a:r>
            <a:r>
              <a:rPr b="0" i="0" lang="en-US" sz="5433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with a high-resolution logo and a short summary of your company that can be promoted to the community.</a:t>
            </a:r>
            <a:endParaRPr b="0" i="0" sz="46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-1079" y="2321022"/>
            <a:ext cx="6858000" cy="408057"/>
          </a:xfrm>
          <a:prstGeom prst="rect">
            <a:avLst/>
          </a:prstGeom>
          <a:solidFill>
            <a:srgbClr val="12126C"/>
          </a:solidFill>
          <a:ln cap="flat" cmpd="sng" w="12700">
            <a:solidFill>
              <a:srgbClr val="1212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TEAM</a:t>
            </a:r>
            <a:r>
              <a:rPr b="1" i="0" lang="en-US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DETAILS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9368" y="3410557"/>
            <a:ext cx="6858000" cy="408057"/>
          </a:xfrm>
          <a:prstGeom prst="rect">
            <a:avLst/>
          </a:prstGeom>
          <a:solidFill>
            <a:srgbClr val="12126C"/>
          </a:solidFill>
          <a:ln cap="flat" cmpd="sng" w="12700">
            <a:solidFill>
              <a:srgbClr val="1212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SPONSOR DETAILS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39298" y="2882986"/>
            <a:ext cx="6679029" cy="331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Team</a:t>
            </a:r>
            <a:r>
              <a:rPr b="0" i="0" lang="en-US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Name: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2"/>
          <p:cNvCxnSpPr/>
          <p:nvPr/>
        </p:nvCxnSpPr>
        <p:spPr>
          <a:xfrm>
            <a:off x="1598731" y="3102993"/>
            <a:ext cx="5006969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" name="Google Shape;113;p2"/>
          <p:cNvCxnSpPr/>
          <p:nvPr/>
        </p:nvCxnSpPr>
        <p:spPr>
          <a:xfrm>
            <a:off x="1992443" y="4153386"/>
            <a:ext cx="4644707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" name="Google Shape;114;p2"/>
          <p:cNvCxnSpPr/>
          <p:nvPr/>
        </p:nvCxnSpPr>
        <p:spPr>
          <a:xfrm>
            <a:off x="1898553" y="4977846"/>
            <a:ext cx="4757334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" name="Google Shape;115;p2"/>
          <p:cNvCxnSpPr/>
          <p:nvPr/>
        </p:nvCxnSpPr>
        <p:spPr>
          <a:xfrm>
            <a:off x="2455814" y="5639911"/>
            <a:ext cx="420007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" name="Google Shape;116;p2"/>
          <p:cNvCxnSpPr/>
          <p:nvPr/>
        </p:nvCxnSpPr>
        <p:spPr>
          <a:xfrm>
            <a:off x="2657927" y="5327616"/>
            <a:ext cx="397922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" name="Google Shape;117;p2"/>
          <p:cNvCxnSpPr/>
          <p:nvPr/>
        </p:nvCxnSpPr>
        <p:spPr>
          <a:xfrm>
            <a:off x="1158836" y="6152075"/>
            <a:ext cx="5478314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" name="Google Shape;118;p2"/>
          <p:cNvCxnSpPr/>
          <p:nvPr/>
        </p:nvCxnSpPr>
        <p:spPr>
          <a:xfrm>
            <a:off x="1328962" y="6466868"/>
            <a:ext cx="5308188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" name="Google Shape;119;p2"/>
          <p:cNvCxnSpPr/>
          <p:nvPr/>
        </p:nvCxnSpPr>
        <p:spPr>
          <a:xfrm>
            <a:off x="1338331" y="6781662"/>
            <a:ext cx="5298819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" name="Google Shape;120;p2"/>
          <p:cNvCxnSpPr/>
          <p:nvPr/>
        </p:nvCxnSpPr>
        <p:spPr>
          <a:xfrm>
            <a:off x="834177" y="4473177"/>
            <a:ext cx="580297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" name="Google Shape;121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87900" y="48650"/>
            <a:ext cx="1230425" cy="1230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122" name="Google Shape;122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87874" y="93825"/>
            <a:ext cx="1117650" cy="11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2021-11-13T01:14:24Z</dcterms:created>
  <dc:creator>Greg Keen</dc:creator>
</cp:coreProperties>
</file>