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9906000" cx="6858000"/>
  <p:notesSz cx="6858000" cy="9144000"/>
  <p:embeddedFontLst>
    <p:embeddedFont>
      <p:font typeface="Cavea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fkjiEGTqKld0gprqsLbF7Ii7j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tuggeranongfc.com.au" TargetMode="External"/><Relationship Id="rId4" Type="http://schemas.openxmlformats.org/officeDocument/2006/relationships/hyperlink" Target="mailto:sponsorship@tuggeranongfc.com.au" TargetMode="External"/><Relationship Id="rId5" Type="http://schemas.openxmlformats.org/officeDocument/2006/relationships/hyperlink" Target="mailto:sponsorship@tuggeranongfc.com.au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tuggeranongfc.com.au" TargetMode="External"/><Relationship Id="rId4" Type="http://schemas.openxmlformats.org/officeDocument/2006/relationships/hyperlink" Target="mailto:sponsorship@tuggeranongfc.com.au" TargetMode="External"/><Relationship Id="rId11" Type="http://schemas.openxmlformats.org/officeDocument/2006/relationships/image" Target="../media/image1.png"/><Relationship Id="rId10" Type="http://schemas.openxmlformats.org/officeDocument/2006/relationships/image" Target="../media/image4.png"/><Relationship Id="rId9" Type="http://schemas.openxmlformats.org/officeDocument/2006/relationships/hyperlink" Target="mailto:sponsorship@tuggeranongfc.com.au" TargetMode="External"/><Relationship Id="rId5" Type="http://schemas.openxmlformats.org/officeDocument/2006/relationships/hyperlink" Target="mailto:sponsorship@tuggeranongfc.com.au" TargetMode="External"/><Relationship Id="rId6" Type="http://schemas.openxmlformats.org/officeDocument/2006/relationships/hyperlink" Target="mailto:sponsorship@tuggeranongfc.com.au" TargetMode="External"/><Relationship Id="rId7" Type="http://schemas.openxmlformats.org/officeDocument/2006/relationships/hyperlink" Target="mailto:sponsorship@tuggeranongfc.com.au" TargetMode="External"/><Relationship Id="rId8" Type="http://schemas.openxmlformats.org/officeDocument/2006/relationships/hyperlink" Target="mailto:sponsorship@tuggeranongfc.com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2484146"/>
            <a:ext cx="4452077" cy="797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Player Sponsorships</a:t>
            </a:r>
            <a:br>
              <a:rPr b="1" lang="en-US" sz="2400">
                <a:latin typeface="Avenir"/>
                <a:ea typeface="Avenir"/>
                <a:cs typeface="Avenir"/>
                <a:sym typeface="Avenir"/>
              </a:rPr>
            </a:b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($550 incl. GST)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60232" y="3412702"/>
            <a:ext cx="4170911" cy="274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The Tuggeranong Valley Australian Football and Netball Club (TVAFNC) provides the Tuggeranong Community with a great sporting club atmosphere and environment.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Player sponsorship, available for players in Rising Stars (18s) and above, gives you exposure to over 800+ players and their families. We are an Australian Rules Football and Netball club that caters for players from 5 years of age through to Seniors.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0" y="2098622"/>
            <a:ext cx="6858000" cy="104931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450691" y="2203553"/>
            <a:ext cx="2406000" cy="7702500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9368852"/>
            <a:ext cx="4452079" cy="537148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www.tuggeranongfc.com.au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sponsorship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@tuggeranongfc.com.au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4462295" y="2517959"/>
            <a:ext cx="240592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PLAYER SPONSORSHIPS AVAILABLE NOW!!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472511" y="3968487"/>
            <a:ext cx="2406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Help players keep playing the game they love and in return have exposure to over </a:t>
            </a:r>
            <a:r>
              <a:rPr lang="en-US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8</a:t>
            </a:r>
            <a:r>
              <a:rPr b="0" i="0" lang="en-US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00+ players and their families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 rot="-700923">
            <a:off x="4483231" y="5163285"/>
            <a:ext cx="2300961" cy="1939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Supporting Grass Roots Footy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0231" y="6310702"/>
            <a:ext cx="41709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 a player sponsor you will receive: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Acknowledgement as sponsor of nominated or selected player for the season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Recognition in the Club’s TVAFNC newsletter that is distributed to the TVAFNC Community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Recognition on TVAFNC website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One (1) ticket to Sponsors Event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One TVAFNC Polo Shirt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6924" y="7906224"/>
            <a:ext cx="1999775" cy="19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175" y="0"/>
            <a:ext cx="5385650" cy="2083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95" name="Google Shape;9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2073" y="7404995"/>
            <a:ext cx="1811734" cy="181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101439" y="3934376"/>
            <a:ext cx="6535711" cy="3149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Company Name: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ABN: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Contact Person: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Contact Person Mobile: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Contact Person Email: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Website: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Facebook: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Instagram: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0" y="1259174"/>
            <a:ext cx="6858000" cy="104931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9108964"/>
            <a:ext cx="6858000" cy="797036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support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www.tuggeranongfc.com.au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sponsorship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@tuggeranongfc.com.au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01439" y="7319257"/>
            <a:ext cx="6697766" cy="1802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Bank transfer is the preferred payment method, for other payment options please email </a:t>
            </a:r>
            <a:r>
              <a:rPr lang="en-US" sz="16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sponsorship</a:t>
            </a:r>
            <a:r>
              <a:rPr b="0" i="0" lang="en-US" sz="1600" u="sng" cap="none" strike="noStrik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@tuggeranongfc.com.au</a:t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Tuggeranong Valley Football and Netball Club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BSB: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082 902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Acc. No: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413 086 113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tax invoice will be issued on payment.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210225" y="161425"/>
            <a:ext cx="510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TVAFNC PLAYER SPONSORSHIP FORM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9368" y="6895753"/>
            <a:ext cx="6858000" cy="408057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PAYMENT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01450" y="1411800"/>
            <a:ext cx="66978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488"/>
              <a:buFont typeface="Arial"/>
              <a:buNone/>
            </a:pPr>
            <a:r>
              <a:rPr lang="en-US" sz="54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</a:t>
            </a:r>
            <a:r>
              <a:rPr b="0" lang="en-US" sz="5433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you would like to sponsor a player,</a:t>
            </a:r>
            <a:r>
              <a:rPr lang="en-US" sz="5433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lang="en-US" sz="5433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please complete this form and email it to </a:t>
            </a:r>
            <a:r>
              <a:rPr lang="en-US" sz="5433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sponsorship</a:t>
            </a:r>
            <a:r>
              <a:rPr b="0" lang="en-US" sz="5433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9"/>
              </a:rPr>
              <a:t>@tuggeranongfc.com.au</a:t>
            </a:r>
            <a:r>
              <a:rPr b="0" lang="en-US" sz="5433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with a high-resolution logo and a short summary of your company that can be promoted to the community.</a:t>
            </a:r>
            <a:endParaRPr sz="4633"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-1079" y="2321022"/>
            <a:ext cx="6858000" cy="408057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PLAYER DETAILS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9368" y="3410557"/>
            <a:ext cx="6858000" cy="408057"/>
          </a:xfrm>
          <a:prstGeom prst="rect">
            <a:avLst/>
          </a:prstGeom>
          <a:solidFill>
            <a:srgbClr val="12126C"/>
          </a:solidFill>
          <a:ln cap="flat" cmpd="sng" w="12700">
            <a:solidFill>
              <a:srgbClr val="1212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SPONSOR DETAILS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39298" y="2882986"/>
            <a:ext cx="6679029" cy="33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Player Name:</a:t>
            </a:r>
            <a:endParaRPr/>
          </a:p>
        </p:txBody>
      </p:sp>
      <p:cxnSp>
        <p:nvCxnSpPr>
          <p:cNvPr id="110" name="Google Shape;110;p2"/>
          <p:cNvCxnSpPr/>
          <p:nvPr/>
        </p:nvCxnSpPr>
        <p:spPr>
          <a:xfrm>
            <a:off x="1598731" y="3102993"/>
            <a:ext cx="500696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2"/>
          <p:cNvCxnSpPr/>
          <p:nvPr/>
        </p:nvCxnSpPr>
        <p:spPr>
          <a:xfrm>
            <a:off x="1992443" y="4153386"/>
            <a:ext cx="464470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2"/>
          <p:cNvCxnSpPr/>
          <p:nvPr/>
        </p:nvCxnSpPr>
        <p:spPr>
          <a:xfrm>
            <a:off x="1898553" y="4977846"/>
            <a:ext cx="475733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"/>
          <p:cNvCxnSpPr/>
          <p:nvPr/>
        </p:nvCxnSpPr>
        <p:spPr>
          <a:xfrm>
            <a:off x="2455814" y="5639911"/>
            <a:ext cx="420007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2"/>
          <p:cNvCxnSpPr/>
          <p:nvPr/>
        </p:nvCxnSpPr>
        <p:spPr>
          <a:xfrm>
            <a:off x="2657927" y="5327616"/>
            <a:ext cx="397922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2"/>
          <p:cNvCxnSpPr/>
          <p:nvPr/>
        </p:nvCxnSpPr>
        <p:spPr>
          <a:xfrm>
            <a:off x="1158836" y="6152075"/>
            <a:ext cx="547831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2"/>
          <p:cNvCxnSpPr/>
          <p:nvPr/>
        </p:nvCxnSpPr>
        <p:spPr>
          <a:xfrm>
            <a:off x="1328962" y="6466868"/>
            <a:ext cx="5308188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2"/>
          <p:cNvCxnSpPr/>
          <p:nvPr/>
        </p:nvCxnSpPr>
        <p:spPr>
          <a:xfrm>
            <a:off x="1338331" y="6781662"/>
            <a:ext cx="529881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2"/>
          <p:cNvCxnSpPr/>
          <p:nvPr/>
        </p:nvCxnSpPr>
        <p:spPr>
          <a:xfrm>
            <a:off x="834177" y="4473177"/>
            <a:ext cx="580297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" name="Google Shape;1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7900" y="-32225"/>
            <a:ext cx="1311300" cy="131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20" name="Google Shape;12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22375" y="72550"/>
            <a:ext cx="1138924" cy="113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2021-11-13T01:14:24Z</dcterms:created>
  <dc:creator>Greg Keen</dc:creator>
</cp:coreProperties>
</file>